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3" name="Shape 2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2" name="Shape 2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Shape 27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g"/><Relationship Id="rId5" Type="http://schemas.openxmlformats.org/officeDocument/2006/relationships/image" Target="../media/image31.jpg"/><Relationship Id="rId6" Type="http://schemas.openxmlformats.org/officeDocument/2006/relationships/image" Target="../media/image32.jp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474878" y="160020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2241416" y="158615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4007975" y="1600187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4825" y="1614250"/>
            <a:ext cx="1657200" cy="162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Shape 286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50" y="230600"/>
            <a:ext cx="2292700" cy="146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1375" y="3009300"/>
            <a:ext cx="2292700" cy="146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7649" y="230599"/>
            <a:ext cx="3536425" cy="265232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9" name="Shape 2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18712" y="1693750"/>
            <a:ext cx="3465300" cy="25989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90" name="Shape 2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650" y="1850074"/>
            <a:ext cx="2292699" cy="315884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96" name="Shape 29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09650"/>
            <a:ext cx="5562600" cy="2985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2" name="Shape 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4400550" cy="800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3" name="Shape 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73275" y="152400"/>
            <a:ext cx="2914650" cy="392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4" name="Shape 2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65900" y="4076700"/>
            <a:ext cx="5422025" cy="8572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5" name="Shape 215"/>
          <p:cNvSpPr/>
          <p:nvPr/>
        </p:nvSpPr>
        <p:spPr>
          <a:xfrm>
            <a:off x="216762" y="3015195"/>
            <a:ext cx="2246616" cy="2000213"/>
          </a:xfrm>
          <a:prstGeom prst="irregularSeal1">
            <a:avLst/>
          </a:prstGeom>
          <a:solidFill>
            <a:srgbClr val="6D9EEB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/>
          <p:nvPr/>
        </p:nvSpPr>
        <p:spPr>
          <a:xfrm>
            <a:off x="601012" y="3547287"/>
            <a:ext cx="1478100" cy="93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b="1"/>
              <a:t>Thursday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b="1"/>
              <a:t>14 September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b="1"/>
              <a:t>Week 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Shape 222" descr="Screen Shot 2017-08-27 at 8.06.21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25" y="122875"/>
            <a:ext cx="2473124" cy="4879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 descr="Screen Shot 2017-08-27 at 8.06.46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07450" y="122875"/>
            <a:ext cx="3142174" cy="4879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 descr="Screen Shot 2017-08-27 at 8.06.56 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49625" y="122875"/>
            <a:ext cx="2919099" cy="1493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 descr="Screen Shot 2017-08-27 at 8.09.27 p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81261" y="1616100"/>
            <a:ext cx="2855825" cy="1051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 descr="Screen Shot 2017-08-27 at 8.09.11 pm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81249" y="2667950"/>
            <a:ext cx="2855824" cy="993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 descr="Screen Shot 2017-08-27 at 8.11.25 p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11700" y="3661650"/>
            <a:ext cx="907700" cy="134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Shape 228" descr="Screen Shot 2017-08-27 at 8.11.17 pm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86362" y="3656537"/>
            <a:ext cx="907699" cy="134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Shape 229" descr="Screen Shot 2017-08-27 at 8.13.17 pm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629375" y="3677900"/>
            <a:ext cx="907699" cy="1298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59400" y="3424025"/>
            <a:ext cx="8971500" cy="166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</a:rPr>
              <a:t>End of Term Goals: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30 000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457200" marR="0" lvl="0" indent="-4191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85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5" name="Shape 235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00" y="0"/>
            <a:ext cx="3417000" cy="61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3180" y="2997620"/>
            <a:ext cx="3416938" cy="19383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7" name="Shape 2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4187" y="774937"/>
            <a:ext cx="8861921" cy="206064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/>
        </p:nvSpPr>
        <p:spPr>
          <a:xfrm>
            <a:off x="-134450" y="2057500"/>
            <a:ext cx="6255000" cy="299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/>
              <a:t>2017 LitPro Goals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1 - 15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2 - 30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3 - 50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4 - 75</a:t>
            </a:r>
          </a:p>
        </p:txBody>
      </p:sp>
      <p:sp>
        <p:nvSpPr>
          <p:cNvPr id="244" name="Shape 244"/>
          <p:cNvSpPr txBox="1"/>
          <p:nvPr/>
        </p:nvSpPr>
        <p:spPr>
          <a:xfrm>
            <a:off x="6079575" y="275900"/>
            <a:ext cx="2335200" cy="4641000"/>
          </a:xfrm>
          <a:prstGeom prst="rect">
            <a:avLst/>
          </a:prstGeom>
          <a:solidFill>
            <a:schemeClr val="accent5"/>
          </a:solidFill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In the past week we read…</a:t>
            </a:r>
          </a:p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 3,541,437 words </a:t>
            </a:r>
          </a:p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and </a:t>
            </a:r>
          </a:p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 completed 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2400"/>
              <a:t>590 quizzes!</a:t>
            </a:r>
          </a:p>
        </p:txBody>
      </p:sp>
      <p:sp>
        <p:nvSpPr>
          <p:cNvPr id="245" name="Shape 245"/>
          <p:cNvSpPr/>
          <p:nvPr/>
        </p:nvSpPr>
        <p:spPr>
          <a:xfrm>
            <a:off x="364575" y="3084125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763325" y="3561700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5280825" y="2433125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4768425" y="2886400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6200" y="275900"/>
            <a:ext cx="5093783" cy="175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Shape 255"/>
          <p:cNvPicPr preferRelativeResize="0"/>
          <p:nvPr/>
        </p:nvPicPr>
        <p:blipFill rotWithShape="1">
          <a:blip r:embed="rId3">
            <a:alphaModFix/>
          </a:blip>
          <a:srcRect l="2066"/>
          <a:stretch/>
        </p:blipFill>
        <p:spPr>
          <a:xfrm>
            <a:off x="4039925" y="148875"/>
            <a:ext cx="3612074" cy="499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100" y="72675"/>
            <a:ext cx="2701764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200550" cy="478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/>
          <p:cNvPicPr preferRelativeResize="0"/>
          <p:nvPr/>
        </p:nvPicPr>
        <p:blipFill rotWithShape="1">
          <a:blip r:embed="rId4">
            <a:alphaModFix/>
          </a:blip>
          <a:srcRect r="50811"/>
          <a:stretch/>
        </p:blipFill>
        <p:spPr>
          <a:xfrm>
            <a:off x="5469049" y="195399"/>
            <a:ext cx="3068025" cy="163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 rotWithShape="1">
          <a:blip r:embed="rId4">
            <a:alphaModFix/>
          </a:blip>
          <a:srcRect l="50811"/>
          <a:stretch/>
        </p:blipFill>
        <p:spPr>
          <a:xfrm>
            <a:off x="5469049" y="3407362"/>
            <a:ext cx="3068025" cy="148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Shape 2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27818" y="1874624"/>
            <a:ext cx="1150494" cy="148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Shape 271"/>
          <p:cNvPicPr preferRelativeResize="0"/>
          <p:nvPr/>
        </p:nvPicPr>
        <p:blipFill rotWithShape="1">
          <a:blip r:embed="rId3">
            <a:alphaModFix/>
          </a:blip>
          <a:srcRect b="2381"/>
          <a:stretch/>
        </p:blipFill>
        <p:spPr>
          <a:xfrm>
            <a:off x="2474025" y="107750"/>
            <a:ext cx="4304474" cy="23358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2" name="Shape 272"/>
          <p:cNvPicPr preferRelativeResize="0"/>
          <p:nvPr/>
        </p:nvPicPr>
        <p:blipFill rotWithShape="1">
          <a:blip r:embed="rId4">
            <a:alphaModFix/>
          </a:blip>
          <a:srcRect b="1931"/>
          <a:stretch/>
        </p:blipFill>
        <p:spPr>
          <a:xfrm>
            <a:off x="1451025" y="2589050"/>
            <a:ext cx="6350474" cy="2505175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Shape 27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80" name="Shape 280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Macintosh PowerPoint</Application>
  <PresentationFormat>On-screen Show (16:9)</PresentationFormat>
  <Paragraphs>31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2017-09-04T02:54:49Z</dcterms:modified>
</cp:coreProperties>
</file>